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7" r:id="rId5"/>
    <p:sldId id="268" r:id="rId6"/>
    <p:sldId id="262" r:id="rId7"/>
    <p:sldId id="263" r:id="rId8"/>
    <p:sldId id="272" r:id="rId9"/>
    <p:sldId id="264" r:id="rId10"/>
    <p:sldId id="273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ADMIN\Desktop\&#1096;&#1091;&#1084;%20&#1076;&#1077;&#1088;&#1077;&#1074;&#1100;&#1077;&#1074;.mp3" TargetMode="External"/><Relationship Id="rId1" Type="http://schemas.openxmlformats.org/officeDocument/2006/relationships/audio" Target="file:///C:\Users\ADMIN\Desktop\&#1086;&#1090;%20&#1091;&#1083;&#1099;&#1073;&#1082;&#1080;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олнц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от улыб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67544" y="6237312"/>
            <a:ext cx="304800" cy="304800"/>
          </a:xfrm>
          <a:prstGeom prst="rect">
            <a:avLst/>
          </a:prstGeom>
        </p:spPr>
      </p:pic>
      <p:pic>
        <p:nvPicPr>
          <p:cNvPr id="4" name="шум деревьев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532440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2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989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ель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495800" cy="6858000"/>
          </a:xfrm>
        </p:spPr>
      </p:pic>
      <p:pic>
        <p:nvPicPr>
          <p:cNvPr id="6" name="Содержимое 5" descr="сос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499992" y="0"/>
            <a:ext cx="4644008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780924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4072783_1284608398_IMG_17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80528" y="0"/>
            <a:ext cx="932452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lnik-kopiy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531_jpg_14363768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0" y="0"/>
          <a:ext cx="9144000" cy="6843742"/>
        </p:xfrm>
        <a:graphic>
          <a:graphicData uri="http://schemas.openxmlformats.org/presentationml/2006/ole">
            <p:oleObj spid="_x0000_s26626" name="Слайд" r:id="rId3" imgW="4570530" imgH="3427400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ello_html_m71530d8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Экран (4:3)</PresentationFormat>
  <Paragraphs>0</Paragraphs>
  <Slides>11</Slides>
  <Notes>0</Notes>
  <HiddenSlides>0</HiddenSlides>
  <MMClips>2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Слайд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11</cp:revision>
  <dcterms:created xsi:type="dcterms:W3CDTF">2017-10-18T19:02:12Z</dcterms:created>
  <dcterms:modified xsi:type="dcterms:W3CDTF">2017-10-20T04:52:21Z</dcterms:modified>
</cp:coreProperties>
</file>