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6"/>
  </p:notesMasterIdLst>
  <p:sldIdLst>
    <p:sldId id="256" r:id="rId3"/>
    <p:sldId id="259" r:id="rId4"/>
    <p:sldId id="260" r:id="rId5"/>
    <p:sldId id="261" r:id="rId6"/>
    <p:sldId id="269" r:id="rId7"/>
    <p:sldId id="275" r:id="rId8"/>
    <p:sldId id="276" r:id="rId9"/>
    <p:sldId id="263" r:id="rId10"/>
    <p:sldId id="265" r:id="rId11"/>
    <p:sldId id="270" r:id="rId12"/>
    <p:sldId id="268" r:id="rId13"/>
    <p:sldId id="274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1F7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4660"/>
  </p:normalViewPr>
  <p:slideViewPr>
    <p:cSldViewPr>
      <p:cViewPr>
        <p:scale>
          <a:sx n="116" d="100"/>
          <a:sy n="116" d="100"/>
        </p:scale>
        <p:origin x="-72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85081-E27A-441C-AD9E-D564887098BA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32714-C059-4C31-B8B2-8950002246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973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BA9A48-63C0-48B1-84F3-55DC634F4543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BA9A48-63C0-48B1-84F3-55DC634F4543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BA9A48-63C0-48B1-84F3-55DC634F4543}" type="slidenum">
              <a:rPr lang="ru-RU">
                <a:solidFill>
                  <a:prstClr val="black"/>
                </a:solidFill>
              </a:rPr>
              <a:pPr eaLnBrk="1" hangingPunct="1"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5000" t="3000" r="3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1213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77B06-BD0A-44B9-BE58-9FBF56DFF810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68C3-DDDD-4645-A521-BEF0507B9F4F}" type="slidenum">
              <a:rPr lang="ru-RU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399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324B2-E0DD-49E4-9AC1-388BB06E44F2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EB6ED6-BDFD-4138-A5C5-A3773FF76AA6}" type="slidenum">
              <a:rPr lang="ru-RU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644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75AC0-E991-42CD-82E6-0FDF742EE516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44C2B-9A5B-41CC-90E9-7A56E03DB69A}" type="slidenum">
              <a:rPr lang="ru-RU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600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89B4-B7A7-401E-A825-0E8EF581AD6D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C86A6BF-553A-45E2-9F1D-C48FE3C80B06}" type="slidenum">
              <a:rPr lang="ru-RU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001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F883C-D990-46D0-959F-A1211240425C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573CB-375C-4E1A-97C0-A79FD91CCF28}" type="slidenum">
              <a:rPr lang="ru-RU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381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6A15-4892-46E6-AF75-9F6A066170F3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5B72E1-605B-49C5-9A69-403580E71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3236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DF49427-3D76-4592-A67A-A5BECD0DEDD3}" type="slidenum">
              <a:rPr lang="ru-RU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0DE4-5922-43C7-9271-405908D37F99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858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8B04A-CAC0-41B4-B5A2-3C16F2F224F7}" type="slidenum">
              <a:rPr lang="ru-RU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B0C1-AC1C-4680-893B-C99CBDBE5E82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208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B76E-367B-42BB-8D5A-5D9F84EAD3B4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9973E-4A13-47BD-85DE-F02FDBED913F}" type="slidenum">
              <a:rPr lang="ru-RU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626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D3CF0-4D1B-4F53-B8AB-18D254749E91}" type="slidenum">
              <a:rPr lang="ru-RU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37C1-0215-43C3-9CAE-C6BD7540F65A}" type="datetimeFigureOut">
              <a:rPr lang="ru-RU"/>
              <a:pPr>
                <a:defRPr/>
              </a:pPr>
              <a:t>20.01.2019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0279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F79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53EE-89DB-4CFC-8B08-2227C8323869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7FEF-CEA9-4EED-9651-11D2D296B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75000" t="57000" r="2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15CD2-40B2-49A7-BC62-FEA4C97C817B}" type="datetimeFigureOut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20.01.2019</a:t>
            </a:fld>
            <a:endParaRPr lang="ru-RU"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3A60C0-24C5-4427-95F0-D6359DE9E876}" type="slidenum">
              <a:rPr lang="ru-RU">
                <a:solidFill>
                  <a:srgbClr val="9BBB59">
                    <a:shade val="75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9BBB59">
                  <a:shade val="75000"/>
                </a:srgbClr>
              </a:solidFill>
              <a:latin typeface="Arial" charset="0"/>
            </a:endParaRPr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1575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static/uploads/photo/2015/10/16/16/59/forest-fire-991479_960_720.jp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pixabay.com/static/uploads/photo/2014/04/02/16/27/fire-307336_960_720.png" TargetMode="External"/><Relationship Id="rId5" Type="http://schemas.openxmlformats.org/officeDocument/2006/relationships/hyperlink" Target="https://pixabay.com/static/uploads/photo/2015/05/09/23/04/sailing-760342_960_720.png" TargetMode="External"/><Relationship Id="rId4" Type="http://schemas.openxmlformats.org/officeDocument/2006/relationships/hyperlink" Target="https://pixabay.com/static/uploads/photo/2012/04/12/19/11/fire-30231_960_720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иктория\Desktop\forest-fire-991479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5" cy="63453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990656" cy="147002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60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Правила </a:t>
            </a:r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пожарной </a:t>
            </a:r>
            <a:r>
              <a:rPr lang="ru-RU" sz="60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безопасности </a:t>
            </a:r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для детей и родителей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иктория\Desktop\fire-307336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25143"/>
            <a:ext cx="8856984" cy="20162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Правила обращения с </a:t>
            </a:r>
            <a:r>
              <a:rPr lang="ru-RU" b="1" dirty="0" smtClean="0">
                <a:solidFill>
                  <a:srgbClr val="FF0000"/>
                </a:solidFill>
              </a:rPr>
              <a:t>огнем дома (родителям</a:t>
            </a:r>
            <a:r>
              <a:rPr lang="ru-RU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2331878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Чтобы проверить детские знания о правилах пожарной безопасности нужно проводить небольшие тесты или периодически задавать им вопросы. Например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что делать если начался пожар? (звонить в службу спасения 112 / 01, называть свое имя и адрес);</a:t>
            </a:r>
          </a:p>
          <a:p>
            <a:pPr lvl="0"/>
            <a:r>
              <a:rPr lang="ru-RU" dirty="0"/>
              <a:t>чем потушить только разгоревшийся огонь? (плотным одеялом, мокрым покрывалом, огнетушителем);</a:t>
            </a:r>
          </a:p>
          <a:p>
            <a:pPr lvl="0"/>
            <a:r>
              <a:rPr lang="ru-RU" dirty="0"/>
              <a:t>как нужно вести себя во время пожара? (не паниковать, не прятаться, звать на помощь).</a:t>
            </a:r>
          </a:p>
        </p:txBody>
      </p:sp>
    </p:spTree>
    <p:extLst>
      <p:ext uri="{BB962C8B-B14F-4D97-AF65-F5344CB8AC3E}">
        <p14:creationId xmlns:p14="http://schemas.microsoft.com/office/powerpoint/2010/main" xmlns="" val="3252565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155104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Правила обращения с огнем в лесу</a:t>
            </a:r>
            <a:r>
              <a:rPr lang="ru-RU" sz="4400" dirty="0" smtClean="0">
                <a:effectLst/>
                <a:latin typeface="Calibri" pitchFamily="34" charset="0"/>
                <a:ea typeface="Calibri"/>
                <a:cs typeface="Calibri" pitchFamily="34" charset="0"/>
              </a:rPr>
              <a:t/>
            </a:r>
            <a:br>
              <a:rPr lang="ru-RU" sz="4400" dirty="0" smtClean="0">
                <a:effectLst/>
                <a:latin typeface="Calibri" pitchFamily="34" charset="0"/>
                <a:ea typeface="Calibri"/>
                <a:cs typeface="Calibri" pitchFamily="34" charset="0"/>
              </a:rPr>
            </a:br>
            <a:endParaRPr lang="ru-RU" sz="4400" dirty="0" smtClean="0">
              <a:solidFill>
                <a:schemeClr val="accent3">
                  <a:shade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4198240" cy="4681728"/>
          </a:xfrm>
        </p:spPr>
        <p:txBody>
          <a:bodyPr/>
          <a:lstStyle/>
          <a:p>
            <a:pPr lvl="0"/>
            <a:r>
              <a:rPr lang="ru-RU" sz="2400" dirty="0" smtClean="0"/>
              <a:t>Нельзя </a:t>
            </a:r>
            <a:r>
              <a:rPr lang="ru-RU" sz="2400" dirty="0"/>
              <a:t>разводить костер в местах с сухой травой, под кронами деревьев, в торфяниках. Место для костра нужно тщательно выбирать, очищать от огнеопасного материала, а сам огонь разводить в специально выкопанной земляной ямке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88024" y="1340768"/>
            <a:ext cx="3731840" cy="2345432"/>
          </a:xfrm>
        </p:spPr>
        <p:txBody>
          <a:bodyPr/>
          <a:lstStyle/>
          <a:p>
            <a:pPr lvl="0"/>
            <a:r>
              <a:rPr lang="ru-RU" sz="2400" dirty="0"/>
              <a:t>Не допускается уходить и оставлять костер непотушенным или тлеющим. Его можно залить водой или засыпать песком</a:t>
            </a:r>
            <a:r>
              <a:rPr lang="ru-RU" sz="2400" dirty="0" smtClean="0"/>
              <a:t>.</a:t>
            </a:r>
          </a:p>
          <a:p>
            <a:pPr lvl="0"/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24230" y="4005064"/>
            <a:ext cx="2808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Нельзя разводить костер в сухую и ветреную погоду.</a:t>
            </a:r>
          </a:p>
        </p:txBody>
      </p:sp>
    </p:spTree>
    <p:extLst>
      <p:ext uri="{BB962C8B-B14F-4D97-AF65-F5344CB8AC3E}">
        <p14:creationId xmlns:p14="http://schemas.microsoft.com/office/powerpoint/2010/main" xmlns="" val="3802440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92696"/>
            <a:ext cx="8534400" cy="75882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Правила обращения с огнем в лесу</a:t>
            </a:r>
            <a:r>
              <a:rPr lang="ru-RU" sz="4000" dirty="0" smtClean="0">
                <a:effectLst/>
                <a:latin typeface="Calibri" pitchFamily="34" charset="0"/>
                <a:ea typeface="Calibri"/>
                <a:cs typeface="Calibri" pitchFamily="34" charset="0"/>
              </a:rPr>
              <a:t/>
            </a:r>
            <a:br>
              <a:rPr lang="ru-RU" sz="4000" dirty="0" smtClean="0">
                <a:effectLst/>
                <a:latin typeface="Calibri" pitchFamily="34" charset="0"/>
                <a:ea typeface="Calibri"/>
                <a:cs typeface="Calibri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9232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  <a:cs typeface="Calibri" pitchFamily="34" charset="0"/>
              </a:rPr>
              <a:t>Нельзя оставлять на месте отдыха бумагу, пластиковую посуду и предметы из стекла. Последние очень опасны потому, что солнечные лучи фокусируются на стекле, последствием может стать лесной пожар.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2060848"/>
            <a:ext cx="3960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  <a:cs typeface="Calibri" pitchFamily="34" charset="0"/>
              </a:rPr>
              <a:t>Нельзя оставлять в лесу самовозгорающиеся материалы.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  <a:cs typeface="Calibri" pitchFamily="34" charset="0"/>
              </a:rPr>
              <a:t>Нельзя использовать в лесу пиротехнику.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25144"/>
            <a:ext cx="68845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В большинстве случаев причиной возгорания лесных массивов является беспечность и неосторожность людей.</a:t>
            </a:r>
          </a:p>
        </p:txBody>
      </p:sp>
    </p:spTree>
    <p:extLst>
      <p:ext uri="{BB962C8B-B14F-4D97-AF65-F5344CB8AC3E}">
        <p14:creationId xmlns:p14="http://schemas.microsoft.com/office/powerpoint/2010/main" xmlns="" val="47773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источников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4" name="Picture 4" descr="C:\Users\Виктория\Desktop\fire-307336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653136"/>
            <a:ext cx="8853935" cy="2088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126876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https://pixabay.com/static/uploads/photo/2015/10/16/16/59/forest-fire-991479_960_720.jpg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988840"/>
            <a:ext cx="7992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hlinkClick r:id="rId4"/>
              </a:rPr>
              <a:t>https://pixabay.com/static/uploads/photo/2012/04/12/19/11/fire-30231_960_720.png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3569" y="306896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hlinkClick r:id="rId5"/>
              </a:rPr>
              <a:t>https://pixabay.com/static/uploads/photo/2015/05/09/23/04/sailing-760342_960_720.png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393305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hlinkClick r:id="rId6"/>
              </a:rPr>
              <a:t>https://pixabay.com/static/uploads/photo/2014/04/02/16/27/fire-307336_960_720.png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106613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Пожар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772816"/>
            <a:ext cx="548295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Ежегодно при пожарах и возгораниях погибают и получают серьезные травмы дети младше четырнадцати лет. Главной причиной можно назвать недобросовестность родителей, а также отсутствие знаний и навыков поведения при пожаре. </a:t>
            </a:r>
          </a:p>
        </p:txBody>
      </p:sp>
      <p:pic>
        <p:nvPicPr>
          <p:cNvPr id="4" name="Picture 3" descr="C:\Users\Виктория\Desktop\fire-30231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959" y="294988"/>
            <a:ext cx="3314434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836712"/>
            <a:ext cx="6048672" cy="11569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Основные правила пожарной безопасности для детей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2132856"/>
            <a:ext cx="5698976" cy="435334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нельзя играть со спичками, зажигалками, спичками-свечами;</a:t>
            </a:r>
          </a:p>
          <a:p>
            <a:pPr lvl="0"/>
            <a:r>
              <a:rPr lang="ru-RU" dirty="0"/>
              <a:t>нельзя поджигать сухие листья, сухую траву, деревья, тополиный пух;</a:t>
            </a:r>
          </a:p>
          <a:p>
            <a:pPr lvl="0"/>
            <a:r>
              <a:rPr lang="ru-RU" dirty="0"/>
              <a:t>нельзя играть с фейерверками, бенгальскими огнями, хлопушками без присмотра взрослых;</a:t>
            </a:r>
          </a:p>
          <a:p>
            <a:pPr lvl="0"/>
            <a:r>
              <a:rPr lang="ru-RU" dirty="0"/>
              <a:t>нельзя использовать бензин, керосин и другие горючие материалы в игровых целях;</a:t>
            </a:r>
          </a:p>
        </p:txBody>
      </p:sp>
      <p:pic>
        <p:nvPicPr>
          <p:cNvPr id="3074" name="Picture 2" descr="C:\Users\Виктория\Desktop\sailing-760342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6292"/>
            <a:ext cx="3203848" cy="5673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5688632" cy="453650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нельзя кидать в костер или поджигать флаконы из-под дезодорантов, духов, освежителей воздуха и т.п. Это может привести к взрыву и немедленному возгоранию;</a:t>
            </a:r>
          </a:p>
          <a:p>
            <a:pPr lvl="0"/>
            <a:r>
              <a:rPr lang="ru-RU" dirty="0"/>
              <a:t>нельзя разводить костер, играть с открытым огнем в помещениях;</a:t>
            </a:r>
          </a:p>
          <a:p>
            <a:pPr lvl="0"/>
            <a:r>
              <a:rPr lang="ru-RU" dirty="0"/>
              <a:t>нельзя разводить костер в деревянных сараях, ветхих постройках, в подвалах и чердаках;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4" name="Picture 3" descr="C:\Users\Виктория\Desktop\fire-30231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4664"/>
            <a:ext cx="3563888" cy="6048672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5761038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</a:t>
            </a:r>
            <a:r>
              <a:rPr lang="ru-RU" b="1" dirty="0">
                <a:solidFill>
                  <a:srgbClr val="FF0000"/>
                </a:solidFill>
              </a:rPr>
              <a:t>пожарной безопасности для детей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5688632" cy="453650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если </a:t>
            </a:r>
            <a:r>
              <a:rPr lang="ru-RU" dirty="0"/>
              <a:t>возникнет необходимость в свете, лучше воспользоваться фонариком, чем </a:t>
            </a:r>
            <a:r>
              <a:rPr lang="ru-RU" dirty="0" smtClean="0"/>
              <a:t>спичками;</a:t>
            </a:r>
          </a:p>
          <a:p>
            <a:r>
              <a:rPr lang="ru-RU" dirty="0"/>
              <a:t>опаснее самого огня может быть дым. </a:t>
            </a:r>
            <a:r>
              <a:rPr lang="ru-RU" dirty="0" smtClean="0"/>
              <a:t>Чтобы </a:t>
            </a:r>
            <a:r>
              <a:rPr lang="ru-RU" dirty="0"/>
              <a:t>не задохнуться во время пожара нужно намочить тряпку или марлю и дышать через нее. </a:t>
            </a:r>
            <a:endParaRPr lang="ru-RU" dirty="0" smtClean="0"/>
          </a:p>
          <a:p>
            <a:r>
              <a:rPr lang="ru-RU" dirty="0" smtClean="0"/>
              <a:t>также </a:t>
            </a:r>
            <a:r>
              <a:rPr lang="ru-RU" dirty="0"/>
              <a:t>необходимо опуститься на пол, потому что концентрация дыма там ниже.</a:t>
            </a:r>
          </a:p>
          <a:p>
            <a:pPr marL="0" lvl="0" indent="0">
              <a:buNone/>
            </a:pPr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5761038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</a:t>
            </a:r>
            <a:r>
              <a:rPr lang="ru-RU" b="1" dirty="0">
                <a:solidFill>
                  <a:srgbClr val="FF0000"/>
                </a:solidFill>
              </a:rPr>
              <a:t>пожарной безопасности для детей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Виктория\Desktop\sailing-760342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48680"/>
            <a:ext cx="3203848" cy="5673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3691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840760" cy="170594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</a:rPr>
              <a:t>Правила </a:t>
            </a:r>
            <a:r>
              <a:rPr lang="ru-RU" sz="4000" b="1" dirty="0" smtClean="0">
                <a:solidFill>
                  <a:srgbClr val="FF0000"/>
                </a:solidFill>
              </a:rPr>
              <a:t>поведения детей при пожаре</a:t>
            </a:r>
            <a:endParaRPr lang="ru-RU" sz="1400" dirty="0" smtClean="0">
              <a:solidFill>
                <a:schemeClr val="accent3">
                  <a:shade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Виктория\Desktop\fire-307336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25143"/>
            <a:ext cx="8856984" cy="2016225"/>
          </a:xfrm>
          <a:prstGeom prst="rect">
            <a:avLst/>
          </a:prstGeom>
          <a:noFill/>
        </p:spPr>
      </p:pic>
      <p:pic>
        <p:nvPicPr>
          <p:cNvPr id="4" name="Picture 3" descr="C:\Users\Виктория\Desktop\fire-30231_960_7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260" y="192657"/>
            <a:ext cx="973460" cy="1652167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9260" y="1844824"/>
            <a:ext cx="8073180" cy="45365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b="1" i="1" dirty="0"/>
              <a:t>Если во время возгорания рядом с ребенком не окажется взрослых, он должен будет самостоятельно принимать решения и действовать уверенно. Для этого родители или учителя должны научить его цепочке действий при пожаре.</a:t>
            </a:r>
          </a:p>
          <a:p>
            <a:pPr lvl="0" algn="just"/>
            <a:r>
              <a:rPr lang="ru-RU" sz="3000" b="1" dirty="0">
                <a:solidFill>
                  <a:srgbClr val="7030A0"/>
                </a:solidFill>
              </a:rPr>
              <a:t>Позвонить по телефонам 01 / 112 и сообщить о своем месте нахождения и чрезвычайной ситуации.</a:t>
            </a:r>
          </a:p>
          <a:p>
            <a:pPr lvl="0" algn="just"/>
            <a:r>
              <a:rPr lang="ru-RU" sz="3000" b="1" dirty="0">
                <a:solidFill>
                  <a:srgbClr val="7030A0"/>
                </a:solidFill>
              </a:rPr>
              <a:t>Обратится за помощью к соседям, рассказать им о пожаре.</a:t>
            </a:r>
          </a:p>
          <a:p>
            <a:pPr algn="just"/>
            <a:r>
              <a:rPr lang="ru-RU" sz="3000" b="1" dirty="0" smtClean="0">
                <a:solidFill>
                  <a:srgbClr val="7030A0"/>
                </a:solidFill>
              </a:rPr>
              <a:t>Необходимо опуститься на пол, потому что концентрация дыма там ниже.</a:t>
            </a: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752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840760" cy="170594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</a:rPr>
              <a:t>Правила </a:t>
            </a:r>
            <a:r>
              <a:rPr lang="ru-RU" sz="4000" b="1" dirty="0" smtClean="0">
                <a:solidFill>
                  <a:srgbClr val="FF0000"/>
                </a:solidFill>
              </a:rPr>
              <a:t>поведения детей при пожаре</a:t>
            </a:r>
            <a:endParaRPr lang="ru-RU" sz="1400" dirty="0" smtClean="0">
              <a:solidFill>
                <a:schemeClr val="accent3">
                  <a:shade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Виктория\Desktop\fire-307336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25143"/>
            <a:ext cx="8856984" cy="2016225"/>
          </a:xfrm>
          <a:prstGeom prst="rect">
            <a:avLst/>
          </a:prstGeom>
          <a:noFill/>
        </p:spPr>
      </p:pic>
      <p:pic>
        <p:nvPicPr>
          <p:cNvPr id="4" name="Picture 3" descr="C:\Users\Виктория\Desktop\fire-30231_960_7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260" y="192657"/>
            <a:ext cx="973460" cy="1652167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9260" y="1844824"/>
            <a:ext cx="8073180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ru-RU" sz="3000" b="1" dirty="0">
                <a:solidFill>
                  <a:srgbClr val="7030A0"/>
                </a:solidFill>
              </a:rPr>
              <a:t>•	Не прятаться в труднодоступные места, спасатели просто не смогут прийти на помощь, обнаружить пострадавшего.</a:t>
            </a:r>
          </a:p>
          <a:p>
            <a:pPr marL="0" lvl="0" indent="0" algn="just">
              <a:buNone/>
            </a:pPr>
            <a:r>
              <a:rPr lang="ru-RU" sz="3000" b="1" dirty="0">
                <a:solidFill>
                  <a:srgbClr val="7030A0"/>
                </a:solidFill>
              </a:rPr>
              <a:t>•	Не пользоваться лифтом при пожаре. Спускаться только по лестницам.</a:t>
            </a:r>
          </a:p>
          <a:p>
            <a:pPr marL="0" lvl="0" indent="0" algn="just">
              <a:buNone/>
            </a:pPr>
            <a:r>
              <a:rPr lang="ru-RU" sz="3000" b="1" dirty="0">
                <a:solidFill>
                  <a:srgbClr val="7030A0"/>
                </a:solidFill>
              </a:rPr>
              <a:t>•	Выполнять все указания пожарных и спасателей, прибывших на место происшествия.</a:t>
            </a: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458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иктория\Desktop\fire-307336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25143"/>
            <a:ext cx="8856984" cy="20162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Правила обращения с огнем </a:t>
            </a:r>
            <a:r>
              <a:rPr lang="ru-RU" b="1" dirty="0" smtClean="0">
                <a:solidFill>
                  <a:srgbClr val="FF0000"/>
                </a:solidFill>
              </a:rPr>
              <a:t>дома (родителям)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Для детей главное правило — нельзя играть с огнем без присмотра взрослых. Таким образом, исключаются использование и игра с электроприборами (телевизор, микроволновая печь, компьютер), включение газовой плиты, зажжение свечей, игра с лампочками, гирляндами.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Не нужно настраивать ребенка против огня, но следует максимально честно рассказать о последствиях пожаров.</a:t>
            </a:r>
          </a:p>
          <a:p>
            <a:pPr marL="0" indent="0">
              <a:buNone/>
            </a:pPr>
            <a:r>
              <a:rPr lang="ru-RU" dirty="0"/>
              <a:t>Дети — большие выдумщики, в их головах роятся тысячи идей, и если заранее не предупредить о результатах таких опасных шалостей, то станет поздно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иктория\Desktop\fire-307336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25143"/>
            <a:ext cx="8856984" cy="20162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Правила обращения с </a:t>
            </a:r>
            <a:r>
              <a:rPr lang="ru-RU" b="1" dirty="0" smtClean="0">
                <a:solidFill>
                  <a:srgbClr val="FF0000"/>
                </a:solidFill>
              </a:rPr>
              <a:t>огнем дома (родителям</a:t>
            </a:r>
            <a:r>
              <a:rPr lang="ru-RU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Родители должны сами оградить от опасности своего ребенка.</a:t>
            </a:r>
          </a:p>
          <a:p>
            <a:r>
              <a:rPr lang="ru-RU" dirty="0"/>
              <a:t>В первую очередь необходимо хранить всю бытовую химию в недоступном для детей месте, вся она имеет высокую степень огнеопасности.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Также дети не должны иметь свободного доступа к спичкам, зажигалкам, свечам, а электропровода необходимо спрятать под плинтусы.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694605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672</Words>
  <Application>Microsoft Office PowerPoint</Application>
  <PresentationFormat>Экран (4:3)</PresentationFormat>
  <Paragraphs>58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1_Официальная</vt:lpstr>
      <vt:lpstr>Правила пожарной безопасности  для детей и родителей</vt:lpstr>
      <vt:lpstr>Пожар</vt:lpstr>
      <vt:lpstr>Основные правила пожарной безопасности для детей </vt:lpstr>
      <vt:lpstr>Правила пожарной безопасности для детей </vt:lpstr>
      <vt:lpstr>Правила пожарной безопасности для детей </vt:lpstr>
      <vt:lpstr>Правила поведения детей при пожаре</vt:lpstr>
      <vt:lpstr>Правила поведения детей при пожаре</vt:lpstr>
      <vt:lpstr>Правила обращения с огнем дома (родителям)</vt:lpstr>
      <vt:lpstr>Правила обращения с огнем дома (родителям)</vt:lpstr>
      <vt:lpstr>Правила обращения с огнем дома (родителям)</vt:lpstr>
      <vt:lpstr>Правила обращения с огнем в лесу </vt:lpstr>
      <vt:lpstr>Правила обращения с огнем в лесу </vt:lpstr>
      <vt:lpstr>Список источников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Татунь</dc:creator>
  <cp:lastModifiedBy>Osipov</cp:lastModifiedBy>
  <cp:revision>18</cp:revision>
  <dcterms:created xsi:type="dcterms:W3CDTF">2016-02-27T03:59:41Z</dcterms:created>
  <dcterms:modified xsi:type="dcterms:W3CDTF">2019-01-20T19:52:47Z</dcterms:modified>
</cp:coreProperties>
</file>