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5" r:id="rId2"/>
    <p:sldId id="266" r:id="rId3"/>
    <p:sldId id="258" r:id="rId4"/>
    <p:sldId id="267" r:id="rId5"/>
    <p:sldId id="259" r:id="rId6"/>
    <p:sldId id="269" r:id="rId7"/>
    <p:sldId id="270" r:id="rId8"/>
    <p:sldId id="271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1" d="100"/>
          <a:sy n="71" d="100"/>
        </p:scale>
        <p:origin x="-25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F58BBC-D39E-4FDD-846D-A380F69289EC}" type="datetimeFigureOut">
              <a:rPr lang="ru-RU" smtClean="0"/>
              <a:pPr/>
              <a:t>15.09.2016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328D71-064A-4B97-9885-BBE3881D06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F58BBC-D39E-4FDD-846D-A380F69289EC}" type="datetimeFigureOut">
              <a:rPr lang="ru-RU" smtClean="0"/>
              <a:pPr/>
              <a:t>15.09.2016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328D71-064A-4B97-9885-BBE3881D06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F58BBC-D39E-4FDD-846D-A380F69289EC}" type="datetimeFigureOut">
              <a:rPr lang="ru-RU" smtClean="0"/>
              <a:pPr/>
              <a:t>15.09.2016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328D71-064A-4B97-9885-BBE3881D06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F58BBC-D39E-4FDD-846D-A380F69289EC}" type="datetimeFigureOut">
              <a:rPr lang="ru-RU" smtClean="0"/>
              <a:pPr/>
              <a:t>15.09.2016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328D71-064A-4B97-9885-BBE3881D06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F58BBC-D39E-4FDD-846D-A380F69289EC}" type="datetimeFigureOut">
              <a:rPr lang="ru-RU" smtClean="0"/>
              <a:pPr/>
              <a:t>15.09.2016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328D71-064A-4B97-9885-BBE3881D06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F58BBC-D39E-4FDD-846D-A380F69289EC}" type="datetimeFigureOut">
              <a:rPr lang="ru-RU" smtClean="0"/>
              <a:pPr/>
              <a:t>15.09.2016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328D71-064A-4B97-9885-BBE3881D06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F58BBC-D39E-4FDD-846D-A380F69289EC}" type="datetimeFigureOut">
              <a:rPr lang="ru-RU" smtClean="0"/>
              <a:pPr/>
              <a:t>15.09.2016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328D71-064A-4B97-9885-BBE3881D06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F58BBC-D39E-4FDD-846D-A380F69289EC}" type="datetimeFigureOut">
              <a:rPr lang="ru-RU" smtClean="0"/>
              <a:pPr/>
              <a:t>15.09.2016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328D71-064A-4B97-9885-BBE3881D06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F58BBC-D39E-4FDD-846D-A380F69289EC}" type="datetimeFigureOut">
              <a:rPr lang="ru-RU" smtClean="0"/>
              <a:pPr/>
              <a:t>15.09.2016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328D71-064A-4B97-9885-BBE3881D06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F58BBC-D39E-4FDD-846D-A380F69289EC}" type="datetimeFigureOut">
              <a:rPr lang="ru-RU" smtClean="0"/>
              <a:pPr/>
              <a:t>15.09.2016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328D71-064A-4B97-9885-BBE3881D06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F58BBC-D39E-4FDD-846D-A380F69289EC}" type="datetimeFigureOut">
              <a:rPr lang="ru-RU" smtClean="0"/>
              <a:pPr/>
              <a:t>15.09.2016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9A328D71-064A-4B97-9885-BBE3881D064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83F58BBC-D39E-4FDD-846D-A380F69289EC}" type="datetimeFigureOut">
              <a:rPr lang="ru-RU" smtClean="0"/>
              <a:pPr/>
              <a:t>15.09.2016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9A328D71-064A-4B97-9885-BBE3881D064A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0"/>
            <a:ext cx="8253442" cy="2285992"/>
          </a:xfrm>
        </p:spPr>
        <p:txBody>
          <a:bodyPr>
            <a:noAutofit/>
          </a:bodyPr>
          <a:lstStyle/>
          <a:p>
            <a:pPr algn="ctr"/>
            <a:r>
              <a:rPr lang="ru-RU" sz="6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ТЕМА:</a:t>
            </a:r>
            <a:r>
              <a:rPr lang="ru-RU" sz="6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6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6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«ПРАВДА И ЛОЖЬ»</a:t>
            </a:r>
            <a:endParaRPr lang="ru-RU" sz="6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1234\Pictures\file_d3d0b83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2357430"/>
            <a:ext cx="7286676" cy="450057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57158" y="285728"/>
            <a:ext cx="8572560" cy="4643470"/>
          </a:xfrm>
        </p:spPr>
        <p:txBody>
          <a:bodyPr>
            <a:normAutofit/>
          </a:bodyPr>
          <a:lstStyle/>
          <a:p>
            <a:pPr algn="l"/>
            <a:r>
              <a:rPr lang="ru-RU" sz="4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ПРАВДА </a:t>
            </a:r>
            <a:r>
              <a:rPr lang="ru-RU" sz="4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– это то, что соответствует действительности, это истина</a:t>
            </a: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ЛОЖЬ</a:t>
            </a: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– это намеренное искажение истины, это неправда</a:t>
            </a:r>
            <a:endParaRPr lang="ru-RU" sz="48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7158" y="428604"/>
            <a:ext cx="8001056" cy="178595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2050" name="Picture 2" descr="C:\Users\1234\Pictures\0_6af12_f0fe57e5_XL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7554" y="4714884"/>
            <a:ext cx="4786346" cy="178594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214422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       ЧТО ЭТО?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C:\Documents and Settings\Администратор\Мои документы\Аня\ЛИТЕРАТУРА\Носов Н\0_325cb_93e52169_XL.jpg"/>
          <p:cNvPicPr>
            <a:picLocks noGrp="1"/>
          </p:cNvPicPr>
          <p:nvPr>
            <p:ph idx="1"/>
          </p:nvPr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714348" y="1428736"/>
            <a:ext cx="2428892" cy="2643206"/>
          </a:xfrm>
          <a:prstGeom prst="rect">
            <a:avLst/>
          </a:prstGeom>
          <a:noFill/>
        </p:spPr>
      </p:pic>
      <p:pic>
        <p:nvPicPr>
          <p:cNvPr id="5" name="Рисунок 4" descr="C:\Documents and Settings\Администратор\Мои документы\Аня\ЛИТЕРАТУРА\Носов Н\0_325ce_1ddd2781_XL.jpg"/>
          <p:cNvPicPr/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3357554" y="1428736"/>
            <a:ext cx="2786066" cy="2624140"/>
          </a:xfrm>
          <a:prstGeom prst="rect">
            <a:avLst/>
          </a:prstGeom>
          <a:noFill/>
        </p:spPr>
      </p:pic>
      <p:pic>
        <p:nvPicPr>
          <p:cNvPr id="6" name="Рисунок 5" descr="C:\Documents and Settings\Администратор\Мои документы\Аня\ЛИТЕРАТУРА\Носов Н\0_325cf_30234615_XL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28728" y="4214818"/>
            <a:ext cx="3300421" cy="2219330"/>
          </a:xfrm>
          <a:prstGeom prst="rect">
            <a:avLst/>
          </a:prstGeom>
          <a:noFill/>
        </p:spPr>
      </p:pic>
      <p:pic>
        <p:nvPicPr>
          <p:cNvPr id="7" name="Рисунок 6" descr="C:\Documents and Settings\Администратор\Мои документы\Аня\ЛИТЕРАТУРА\Носов Н\0_325d2_b7ee94a4_XL.jpg"/>
          <p:cNvPicPr/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5429256" y="4143380"/>
            <a:ext cx="2952755" cy="2290766"/>
          </a:xfrm>
          <a:prstGeom prst="rect">
            <a:avLst/>
          </a:prstGeom>
          <a:noFill/>
        </p:spPr>
      </p:pic>
      <p:pic>
        <p:nvPicPr>
          <p:cNvPr id="8" name="Рисунок 7" descr="C:\Documents and Settings\Администратор\Мои документы\Аня\ЛИТЕРАТУРА\Носов Н\0_325cd_34af1b61_XL.jpg"/>
          <p:cNvPicPr/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6215074" y="1500174"/>
            <a:ext cx="2362200" cy="252889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285728"/>
            <a:ext cx="8385048" cy="2000264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 descr="C:\Users\1234\Pictures\img_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6248" y="357166"/>
            <a:ext cx="4124325" cy="2571750"/>
          </a:xfrm>
          <a:prstGeom prst="rect">
            <a:avLst/>
          </a:prstGeom>
          <a:noFill/>
        </p:spPr>
      </p:pic>
      <p:pic>
        <p:nvPicPr>
          <p:cNvPr id="3075" name="Picture 3" descr="C:\Users\1234\Pictures\img_1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1928802"/>
            <a:ext cx="3352800" cy="4419606"/>
          </a:xfrm>
          <a:prstGeom prst="rect">
            <a:avLst/>
          </a:prstGeom>
          <a:noFill/>
        </p:spPr>
      </p:pic>
      <p:pic>
        <p:nvPicPr>
          <p:cNvPr id="3076" name="Picture 4" descr="C:\Users\1234\Pictures\img_1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71902" y="3214686"/>
            <a:ext cx="4891602" cy="307183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       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Давайте подумаем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071546"/>
            <a:ext cx="8572560" cy="5429287"/>
          </a:xfrm>
        </p:spPr>
        <p:txBody>
          <a:bodyPr/>
          <a:lstStyle/>
          <a:p>
            <a:pPr algn="ctr">
              <a:buNone/>
            </a:pPr>
            <a:r>
              <a:rPr lang="ru-RU" dirty="0" smtClean="0">
                <a:solidFill>
                  <a:srgbClr val="002060"/>
                </a:solidFill>
              </a:rPr>
              <a:t>Расшифруйте слова:</a:t>
            </a:r>
          </a:p>
          <a:p>
            <a:pPr algn="ctr">
              <a:buNone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СЫМЫВЕЛ</a:t>
            </a:r>
          </a:p>
          <a:p>
            <a:pPr algn="ctr">
              <a:buNone/>
            </a:pPr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вымысел</a:t>
            </a:r>
          </a:p>
          <a:p>
            <a:pPr algn="ctr">
              <a:buNone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ЛУМЕСЫ</a:t>
            </a:r>
          </a:p>
          <a:p>
            <a:pPr algn="ctr">
              <a:buNone/>
            </a:pPr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умысел</a:t>
            </a:r>
          </a:p>
          <a:p>
            <a:pPr>
              <a:buNone/>
            </a:pPr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Вымысел</a:t>
            </a:r>
            <a:r>
              <a:rPr lang="ru-RU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ru-RU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это то, что создано воображением, фантазией.</a:t>
            </a:r>
          </a:p>
          <a:p>
            <a:pPr>
              <a:buNone/>
            </a:pPr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Умысел</a:t>
            </a:r>
            <a:r>
              <a:rPr lang="ru-RU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– это заранее обдуманное тайное намерение, заслуживающее осуждения.</a:t>
            </a:r>
            <a:endParaRPr lang="ru-RU" sz="32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4" descr="29604.g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16" y="-142900"/>
            <a:ext cx="1928826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 tmFilter="0,0; .5, 1; 1, 1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 tmFilter="0,0; .5, 1; 1, 1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0" y="928670"/>
            <a:ext cx="4857752" cy="543165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1.Пообещал –</a:t>
            </a:r>
          </a:p>
          <a:p>
            <a:pPr>
              <a:buNone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2.Не уверен, что сделаешь</a:t>
            </a:r>
          </a:p>
          <a:p>
            <a:pPr>
              <a:buNone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3.Поступил неправильно</a:t>
            </a:r>
          </a:p>
          <a:p>
            <a:pPr>
              <a:buNone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4.Говори только то, что</a:t>
            </a:r>
          </a:p>
          <a:p>
            <a:pPr>
              <a:buNone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5.Поступай только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643570" y="642918"/>
            <a:ext cx="3500430" cy="5929354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200000"/>
              </a:lnSpc>
              <a:buNone/>
            </a:pPr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сделай.</a:t>
            </a:r>
          </a:p>
          <a:p>
            <a:pPr>
              <a:lnSpc>
                <a:spcPct val="200000"/>
              </a:lnSpc>
              <a:buNone/>
            </a:pPr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не обещай.</a:t>
            </a:r>
          </a:p>
          <a:p>
            <a:pPr>
              <a:lnSpc>
                <a:spcPct val="200000"/>
              </a:lnSpc>
              <a:buNone/>
            </a:pPr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признайся.</a:t>
            </a:r>
          </a:p>
          <a:p>
            <a:pPr>
              <a:lnSpc>
                <a:spcPct val="200000"/>
              </a:lnSpc>
              <a:buNone/>
            </a:pPr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думаешь.</a:t>
            </a:r>
          </a:p>
          <a:p>
            <a:pPr>
              <a:lnSpc>
                <a:spcPct val="200000"/>
              </a:lnSpc>
              <a:buNone/>
            </a:pPr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честно.</a:t>
            </a:r>
            <a:endParaRPr lang="ru-RU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1234\Pictures\vozmemsya_za_ruki_druzya_778957204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482181"/>
            <a:ext cx="7786742" cy="584005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1234\Pictures\07bbd086fbd2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357166"/>
            <a:ext cx="8286808" cy="602579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142</TotalTime>
  <Words>77</Words>
  <Application>Microsoft Office PowerPoint</Application>
  <PresentationFormat>Экран (4:3)</PresentationFormat>
  <Paragraphs>21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Поток</vt:lpstr>
      <vt:lpstr>ТЕМА: «ПРАВДА И ЛОЖЬ»</vt:lpstr>
      <vt:lpstr>ПРАВДА – это то, что соответствует действительности, это истина ЛОЖЬ – это намеренное искажение истины, это неправда</vt:lpstr>
      <vt:lpstr>              ЧТО ЭТО?</vt:lpstr>
      <vt:lpstr>Презентация PowerPoint</vt:lpstr>
      <vt:lpstr>       Давайте подумаем</vt:lpstr>
      <vt:lpstr>Презентация PowerPoint</vt:lpstr>
      <vt:lpstr>Презентация PowerPoint</vt:lpstr>
      <vt:lpstr>Презентация PowerPoint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           ЧТО ЭТО?</dc:title>
  <dc:creator>1234</dc:creator>
  <cp:lastModifiedBy>user</cp:lastModifiedBy>
  <cp:revision>10</cp:revision>
  <dcterms:created xsi:type="dcterms:W3CDTF">2012-11-13T02:57:56Z</dcterms:created>
  <dcterms:modified xsi:type="dcterms:W3CDTF">2016-09-15T11:53:38Z</dcterms:modified>
</cp:coreProperties>
</file>