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63" r:id="rId4"/>
    <p:sldId id="264" r:id="rId5"/>
    <p:sldId id="267" r:id="rId6"/>
    <p:sldId id="268" r:id="rId7"/>
    <p:sldId id="269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A0C0B-465F-40A7-AF7A-E1255F643B1F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916F-7B99-48BF-95A0-1E81FA0D0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3108" y="714356"/>
            <a:ext cx="4714907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ЗНАНИЯМ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algn="ctr"/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ДЕТЕЙ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4572000" y="4357694"/>
          <a:ext cx="3824255" cy="1912128"/>
        </p:xfrm>
        <a:graphic>
          <a:graphicData uri="http://schemas.openxmlformats.org/presentationml/2006/ole">
            <p:oleObj spid="_x0000_s33813" name="CorelDRAW" r:id="rId3" imgW="5513760" imgH="2756880" progId="">
              <p:embed/>
            </p:oleObj>
          </a:graphicData>
        </a:graphic>
      </p:graphicFrame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" y="3109927"/>
            <a:ext cx="45720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трогай его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приближайся к нему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пользуйся мобильным телефоном возле него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запомни время обнаружения предмета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сообщи взрослым (учителю, водителю, соседям, родителям) об этом</a:t>
            </a:r>
          </a:p>
          <a:p>
            <a:endParaRPr lang="ru-RU" sz="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позвони по телефону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072198" y="714356"/>
          <a:ext cx="2660685" cy="2250984"/>
        </p:xfrm>
        <a:graphic>
          <a:graphicData uri="http://schemas.openxmlformats.org/presentationml/2006/ole">
            <p:oleObj spid="_x0000_s2082" name="CorelDRAW CMX" r:id="rId3" imgW="7569000" imgH="640332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286512" y="4857760"/>
          <a:ext cx="2299736" cy="1714512"/>
        </p:xfrm>
        <a:graphic>
          <a:graphicData uri="http://schemas.openxmlformats.org/presentationml/2006/ole">
            <p:oleObj spid="_x0000_s2083" name="CorelDRAW CMX" r:id="rId4" imgW="4609440" imgH="3436920" progId="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28596" y="352364"/>
            <a:ext cx="4740978" cy="286232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обнаружил неизвестный, бесхозный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вёрток или оставленную сумку,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портфель, коробку в транспорте,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одъезде, квартире, на остановке,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улице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428596" y="325841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428596" y="365933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428596" y="4055920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428596" y="471488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428596" y="571501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071053" y="1500174"/>
          <a:ext cx="929707" cy="3929090"/>
        </p:xfrm>
        <a:graphic>
          <a:graphicData uri="http://schemas.openxmlformats.org/presentationml/2006/ole">
            <p:oleObj spid="_x0000_s2084" name="CorelDRAW CMX" r:id="rId5" imgW="645480" imgH="2751120" progId="">
              <p:embed/>
            </p:oleObj>
          </a:graphicData>
        </a:graphic>
      </p:graphicFrame>
      <p:sp>
        <p:nvSpPr>
          <p:cNvPr id="9" name="Пятно 1 8"/>
          <p:cNvSpPr/>
          <p:nvPr/>
        </p:nvSpPr>
        <p:spPr>
          <a:xfrm>
            <a:off x="6215074" y="3429000"/>
            <a:ext cx="2214578" cy="2000264"/>
          </a:xfrm>
          <a:prstGeom prst="irregularSeal1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8596" y="511017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мка 1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3037" y="2071678"/>
            <a:ext cx="37147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емедленно сообщи родителям 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немедленно открой окна, двери, форточки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закрой газовый кран на плите и газовой трубе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вызови службу по телефону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покинь квартиру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забери домашних животных, если они есть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4500562" y="2000240"/>
            <a:ext cx="1785950" cy="2071702"/>
          </a:xfrm>
          <a:prstGeom prst="irregularSeal1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862728"/>
            <a:ext cx="1183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ГАЗ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3714752"/>
            <a:ext cx="148309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0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04</a:t>
            </a:r>
            <a:endParaRPr lang="ru-RU" sz="10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352364"/>
            <a:ext cx="2945615" cy="163121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услышал запах газа,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428596" y="221455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428596" y="2875968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428596" y="357187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8596" y="435769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428596" y="477708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428596" y="517800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143636" y="285728"/>
          <a:ext cx="2593944" cy="3537572"/>
        </p:xfrm>
        <a:graphic>
          <a:graphicData uri="http://schemas.openxmlformats.org/presentationml/2006/ole">
            <p:oleObj spid="_x0000_s7203" name="CorelDRAW" r:id="rId3" imgW="4712400" imgH="6428160" progId="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572264" y="4289367"/>
          <a:ext cx="2251066" cy="2283748"/>
        </p:xfrm>
        <a:graphic>
          <a:graphicData uri="http://schemas.openxmlformats.org/presentationml/2006/ole">
            <p:oleObj spid="_x0000_s7204" name="CorelDRAW" r:id="rId4" imgW="3408840" imgH="3458520" progId="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500166" y="5786454"/>
          <a:ext cx="3714776" cy="466890"/>
        </p:xfrm>
        <a:graphic>
          <a:graphicData uri="http://schemas.openxmlformats.org/presentationml/2006/ole">
            <p:oleObj spid="_x0000_s7205" name="CorelDRAW" r:id="rId5" imgW="4150800" imgH="617040" progId="">
              <p:embed/>
            </p:oleObj>
          </a:graphicData>
        </a:graphic>
      </p:graphicFrame>
      <p:sp>
        <p:nvSpPr>
          <p:cNvPr id="16" name="Рамка 1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73810014"/>
              </p:ext>
            </p:extLst>
          </p:nvPr>
        </p:nvGraphicFramePr>
        <p:xfrm>
          <a:off x="6660232" y="2312293"/>
          <a:ext cx="2428860" cy="4545731"/>
        </p:xfrm>
        <a:graphic>
          <a:graphicData uri="http://schemas.openxmlformats.org/presentationml/2006/ole">
            <p:oleObj spid="_x0000_s8243" name="CorelDRAW CMX" r:id="rId3" imgW="1248840" imgH="2338920" progId="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3674" y="2143116"/>
            <a:ext cx="41434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позвони по телефону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сообщи, где происходит пожар, что горит, адрес, номер телефона, свою фамилию, как удобнее подъехать к дому, есть ли опасность для людей</a:t>
            </a:r>
          </a:p>
          <a:p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говори по телефону чётко и спокойно</a:t>
            </a:r>
          </a:p>
          <a:p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покинь квартиру</a:t>
            </a:r>
          </a:p>
          <a:p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двигайся ползком или пригнувшись, надень на нос и рот повязку, смоченную водой</a:t>
            </a:r>
          </a:p>
          <a:p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дверь в задымленное помещение открывай осторожно, чтобы быстрый поток воздуха не вызвал вспышки пламени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142845" y="142852"/>
          <a:ext cx="1611710" cy="571504"/>
        </p:xfrm>
        <a:graphic>
          <a:graphicData uri="http://schemas.openxmlformats.org/presentationml/2006/ole">
            <p:oleObj spid="_x0000_s8244" name="CorelDRAW CMX" r:id="rId4" imgW="2775240" imgH="984600" progId="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5857884" y="285728"/>
          <a:ext cx="2022234" cy="2359273"/>
        </p:xfrm>
        <a:graphic>
          <a:graphicData uri="http://schemas.openxmlformats.org/presentationml/2006/ole">
            <p:oleObj spid="_x0000_s8245" name="CorelDRAW CMX" r:id="rId5" imgW="2358360" imgH="2750760" progId="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000628" y="357166"/>
            <a:ext cx="148309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0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01</a:t>
            </a:r>
            <a:endParaRPr lang="ru-RU" sz="10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428596" y="239437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428596" y="3894572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8596" y="426778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428596" y="462497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428596" y="5544432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285728"/>
            <a:ext cx="3118161" cy="19389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эвакуируешься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сообщении о пожаре,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4572000" y="4008571"/>
          <a:ext cx="2786082" cy="2744267"/>
        </p:xfrm>
        <a:graphic>
          <a:graphicData uri="http://schemas.openxmlformats.org/presentationml/2006/ole">
            <p:oleObj spid="_x0000_s8246" name="CorelDRAW" r:id="rId6" imgW="2697840" imgH="2658240" progId="">
              <p:embed/>
            </p:oleObj>
          </a:graphicData>
        </a:graphic>
      </p:graphicFrame>
      <p:sp>
        <p:nvSpPr>
          <p:cNvPr id="17" name="Рамка 1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244764"/>
            <a:ext cx="400052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сбрось с себя тяжелую одежду и обувь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воспользуйся плавающими вблизи предметами для удержания на поверхности воды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спокойно плыви по течению к берегу или  к ближайшим островкам, строениям и здесь жди спасателей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экономь силы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избегай водоворотов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приближайся к электропроводам и электрическим столбам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428596" y="2401160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428596" y="3053338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428596" y="400050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428596" y="5214950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28596" y="5615870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428596" y="6000768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50064" y="352364"/>
            <a:ext cx="2708177" cy="19389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оказался в воде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 время наводнения,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429256" y="0"/>
          <a:ext cx="2909293" cy="3064225"/>
        </p:xfrm>
        <a:graphic>
          <a:graphicData uri="http://schemas.openxmlformats.org/presentationml/2006/ole">
            <p:oleObj spid="_x0000_s16410" name="CorelDRAW" r:id="rId3" imgW="1521360" imgH="1602720" progId="">
              <p:embed/>
            </p:oleObj>
          </a:graphicData>
        </a:graphic>
      </p:graphicFrame>
      <p:pic>
        <p:nvPicPr>
          <p:cNvPr id="3" name="Рисунок 2" descr="slide0001-2.jpg"/>
          <p:cNvPicPr>
            <a:picLocks noChangeAspect="1"/>
          </p:cNvPicPr>
          <p:nvPr/>
        </p:nvPicPr>
        <p:blipFill>
          <a:blip r:embed="rId4" cstate="screen">
            <a:lum bright="-10000" contrast="40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00760" y="2143115"/>
            <a:ext cx="2928958" cy="24565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6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80743192"/>
              </p:ext>
            </p:extLst>
          </p:nvPr>
        </p:nvGraphicFramePr>
        <p:xfrm>
          <a:off x="4860032" y="4071942"/>
          <a:ext cx="4214810" cy="2173915"/>
        </p:xfrm>
        <a:graphic>
          <a:graphicData uri="http://schemas.openxmlformats.org/presentationml/2006/ole">
            <p:oleObj spid="_x0000_s16411" name="CorelDRAW" r:id="rId5" imgW="1663200" imgH="857880" progId="">
              <p:embed/>
            </p:oleObj>
          </a:graphicData>
        </a:graphic>
      </p:graphicFrame>
      <p:sp>
        <p:nvSpPr>
          <p:cNvPr id="13" name="Рамка 12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285992"/>
            <a:ext cx="371477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оставляй включённые электроприборы без присмотра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никогда не тяни за электрический провод руками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включай и выключай электроприборы только сухими руками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самостоятельно не пробуй отремонтировать электрические приборы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засовывай в розетки посторонние предметы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6929454" y="571480"/>
          <a:ext cx="1995461" cy="2703553"/>
        </p:xfrm>
        <a:graphic>
          <a:graphicData uri="http://schemas.openxmlformats.org/presentationml/2006/ole">
            <p:oleObj spid="_x0000_s11309" name="CorelDRAW" r:id="rId3" imgW="3926880" imgH="5320080" progId="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4071934" y="1428736"/>
          <a:ext cx="2571770" cy="1572680"/>
        </p:xfrm>
        <a:graphic>
          <a:graphicData uri="http://schemas.openxmlformats.org/presentationml/2006/ole">
            <p:oleObj spid="_x0000_s11310" name="CorelDRAW" r:id="rId4" imgW="8983800" imgH="5493960" progId="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50064" y="352364"/>
            <a:ext cx="2444836" cy="19389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пользуешься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электроприборами,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428596" y="2428868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8596" y="3087832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428596" y="375169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428596" y="468962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28596" y="5662050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6215074" y="3429000"/>
          <a:ext cx="2066923" cy="2800565"/>
        </p:xfrm>
        <a:graphic>
          <a:graphicData uri="http://schemas.openxmlformats.org/presentationml/2006/ole">
            <p:oleObj spid="_x0000_s11311" name="CorelDRAW" r:id="rId5" imgW="3926880" imgH="5320080" progId="">
              <p:embed/>
            </p:oleObj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4714876" y="4357694"/>
          <a:ext cx="1143008" cy="1949971"/>
        </p:xfrm>
        <a:graphic>
          <a:graphicData uri="http://schemas.openxmlformats.org/presentationml/2006/ole">
            <p:oleObj spid="_x0000_s11312" name="CorelDRAW" r:id="rId6" imgW="749520" imgH="1280160" progId="">
              <p:embed/>
            </p:oleObj>
          </a:graphicData>
        </a:graphic>
      </p:graphicFrame>
      <p:sp>
        <p:nvSpPr>
          <p:cNvPr id="17" name="Рамка 1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840" y="2288492"/>
            <a:ext cx="33000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подходи к оголённым или свисающим проводам, не дотрагивайся до них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набрасывай никакой провод на электропровода на столбах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подходи к трансформаторным будкам, в них нельзя прятаться, их нельзя открывать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929058" y="2571744"/>
          <a:ext cx="3864656" cy="3827135"/>
        </p:xfrm>
        <a:graphic>
          <a:graphicData uri="http://schemas.openxmlformats.org/presentationml/2006/ole">
            <p:oleObj spid="_x0000_s9228" name="CorelDRAW" r:id="rId3" imgW="1854720" imgH="1836720" progId="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00958" y="285728"/>
            <a:ext cx="1500198" cy="2714644"/>
          </a:xfrm>
          <a:prstGeom prst="rect">
            <a:avLst/>
          </a:prstGeom>
          <a:solidFill>
            <a:srgbClr val="00B050"/>
          </a:solidFill>
          <a:ln>
            <a:noFill/>
          </a:ln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19207" y="1714488"/>
            <a:ext cx="13532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220</a:t>
            </a:r>
            <a:endParaRPr lang="ru-RU" sz="6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352364"/>
            <a:ext cx="3400162" cy="193899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на улице интересуешься</a:t>
            </a:r>
          </a:p>
          <a:p>
            <a:pPr algn="ctr"/>
            <a:r>
              <a:rPr lang="ru-RU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электричеством,</a:t>
            </a:r>
          </a:p>
          <a:p>
            <a:pPr algn="ctr"/>
            <a:r>
              <a:rPr lang="ru-RU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428596" y="2438104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8596" y="3528146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28596" y="4615738"/>
            <a:ext cx="142876" cy="142876"/>
          </a:xfrm>
          <a:prstGeom prst="flowChartConnector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6858016" y="500042"/>
            <a:ext cx="1214446" cy="9286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6893735" y="607199"/>
            <a:ext cx="1143008" cy="78581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Рамка 1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85786" y="1325562"/>
          <a:ext cx="7572428" cy="34466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93107"/>
                <a:gridCol w="1893107"/>
                <a:gridCol w="1893107"/>
                <a:gridCol w="1893107"/>
              </a:tblGrid>
              <a:tr h="1113068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Единая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служба спасения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Милиция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Скорая помощь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9148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Стационарный телефон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14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МТС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14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Мегафон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020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14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Би-Лайн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*01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*02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*03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57158" y="3929066"/>
          <a:ext cx="2932113" cy="2490787"/>
        </p:xfrm>
        <a:graphic>
          <a:graphicData uri="http://schemas.openxmlformats.org/presentationml/2006/ole">
            <p:oleObj spid="_x0000_s54274" name="CorelDRAW CMX" r:id="rId3" imgW="2770560" imgH="2352960" progId="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65672" y="500042"/>
            <a:ext cx="6204264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НОМЕРА ЭКСТРЕННЫХ ТЕЛЕФОНОВ</a:t>
            </a:r>
            <a:endParaRPr lang="ru-RU" sz="2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3200" y="5000636"/>
            <a:ext cx="5102422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23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случае возникновения любой беды</a:t>
            </a:r>
          </a:p>
          <a:p>
            <a:pPr algn="r"/>
            <a:r>
              <a:rPr lang="ru-RU" sz="23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3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воните по единому телефону</a:t>
            </a:r>
          </a:p>
          <a:p>
            <a:pPr algn="r"/>
            <a:r>
              <a:rPr lang="ru-RU" sz="23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спасения МЧС России - </a:t>
            </a: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01</a:t>
            </a:r>
            <a:endParaRPr lang="ru-RU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5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366</Words>
  <Application>Microsoft Office PowerPoint</Application>
  <PresentationFormat>Экран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CorelDRAW</vt:lpstr>
      <vt:lpstr>CorelDRAW CMX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МОУ СОШ № 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С. А. Залата</dc:creator>
  <cp:lastModifiedBy>admin</cp:lastModifiedBy>
  <cp:revision>190</cp:revision>
  <dcterms:created xsi:type="dcterms:W3CDTF">2010-04-03T08:55:55Z</dcterms:created>
  <dcterms:modified xsi:type="dcterms:W3CDTF">2018-04-12T07:04:58Z</dcterms:modified>
  <cp:contentStatus/>
</cp:coreProperties>
</file>